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0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50" r:id="rId22"/>
    <p:sldId id="349" r:id="rId23"/>
    <p:sldId id="345" r:id="rId24"/>
    <p:sldId id="346" r:id="rId25"/>
    <p:sldId id="348" r:id="rId26"/>
    <p:sldId id="344" r:id="rId27"/>
    <p:sldId id="287" r:id="rId28"/>
    <p:sldId id="288" r:id="rId29"/>
    <p:sldId id="292" r:id="rId30"/>
    <p:sldId id="332" r:id="rId31"/>
    <p:sldId id="318" r:id="rId32"/>
    <p:sldId id="298" r:id="rId33"/>
    <p:sldId id="300" r:id="rId34"/>
    <p:sldId id="302" r:id="rId35"/>
    <p:sldId id="316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32"/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63514" autoAdjust="0"/>
  </p:normalViewPr>
  <p:slideViewPr>
    <p:cSldViewPr snapToGrid="0">
      <p:cViewPr varScale="1">
        <p:scale>
          <a:sx n="72" d="100"/>
          <a:sy n="72" d="100"/>
        </p:scale>
        <p:origin x="155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04.12.2023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remove the complexity to define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FMPy</a:t>
            </a:r>
            <a:r>
              <a:rPr lang="en-US" dirty="0"/>
              <a:t> - Dassault </a:t>
            </a:r>
            <a:r>
              <a:rPr lang="en-US" dirty="0" err="1"/>
              <a:t>Systèmes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algorithms and equations in Modelica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04/12/2023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04/12/2023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901215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</a:t>
            </a:r>
            <a:r>
              <a:rPr lang="en-US" dirty="0" err="1"/>
              <a:t>Perera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04/12/2023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Based on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59" y="1401816"/>
            <a:ext cx="8560882" cy="47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</a:t>
            </a:r>
            <a:r>
              <a:rPr lang="en-US" err="1"/>
              <a:t>doStep</a:t>
            </a:r>
            <a:r>
              <a:rPr lang="en-US"/>
              <a:t>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Open-source equation-based modelling language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Graphical and text based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Vendor neutral standard for model exchange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Defines a container and an interface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GB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simulate and analyse dynamic models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</a:t>
            </a:r>
            <a:r>
              <a:rPr lang="en-US" err="1"/>
              <a:t>doStep</a:t>
            </a:r>
            <a:r>
              <a:rPr lang="en-US"/>
              <a:t>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</a:p>
          <a:p>
            <a:pPr marL="0" indent="0">
              <a:buNone/>
            </a:pPr>
            <a:r>
              <a:rPr lang="en-US" dirty="0"/>
              <a:t>Results for both implementations gave similar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2800" dirty="0"/>
              <a:t>Develop an external object in Modelica designed to utilize Functional Mock-up Units (FMUs) as models for optimization. This external object will carry out optimization tasks using parameters provided from the Modelica environment.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Discontinued in 2019</a:t>
            </a:r>
          </a:p>
          <a:p>
            <a:pPr lvl="1"/>
            <a:r>
              <a:rPr lang="en-US"/>
              <a:t>Assimulo</a:t>
            </a:r>
          </a:p>
          <a:p>
            <a:pPr lvl="1"/>
            <a:r>
              <a:rPr lang="en-US"/>
              <a:t>PyFMI</a:t>
            </a:r>
          </a:p>
          <a:p>
            <a:pPr lvl="1"/>
            <a:r>
              <a:rPr lang="en-US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Free Python FMI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Web App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optimization library</a:t>
            </a:r>
          </a:p>
          <a:p>
            <a:pPr lvl="1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Extended functionality and complexity</a:t>
            </a:r>
          </a:p>
          <a:p>
            <a:r>
              <a:rPr lang="en-GB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3373</TotalTime>
  <Words>1267</Words>
  <Application>Microsoft Office PowerPoint</Application>
  <PresentationFormat>Widescreen</PresentationFormat>
  <Paragraphs>282</Paragraphs>
  <Slides>35</Slides>
  <Notes>15</Notes>
  <HiddenSlides>9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35</vt:i4>
      </vt:variant>
    </vt:vector>
  </HeadingPairs>
  <TitlesOfParts>
    <vt:vector size="44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PowerPoint-presentasjon</vt:lpstr>
      <vt:lpstr>Introduction</vt:lpstr>
      <vt:lpstr>PowerPoint-presentasjon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33</cp:revision>
  <dcterms:created xsi:type="dcterms:W3CDTF">2023-10-30T12:32:41Z</dcterms:created>
  <dcterms:modified xsi:type="dcterms:W3CDTF">2023-12-04T20:11:26Z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